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8080"/>
    <a:srgbClr val="339966"/>
    <a:srgbClr val="00FFCC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923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995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9731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25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698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395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363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633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47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128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845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EAA86-9E61-4609-8195-9DFFF8F19410}" type="datetimeFigureOut">
              <a:rPr lang="es-CL" smtClean="0"/>
              <a:t>26-04-2021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F8B5-A7FD-4521-8C45-9D31D87C60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477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64" t="21514" r="3833"/>
          <a:stretch/>
        </p:blipFill>
        <p:spPr>
          <a:xfrm>
            <a:off x="0" y="2521444"/>
            <a:ext cx="9113520" cy="433655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31840" y="561083"/>
            <a:ext cx="6264696" cy="1470025"/>
          </a:xfrm>
        </p:spPr>
        <p:txBody>
          <a:bodyPr>
            <a:normAutofit fontScale="90000"/>
          </a:bodyPr>
          <a:lstStyle/>
          <a:p>
            <a:r>
              <a:rPr lang="es-ES" sz="7300" b="1" i="1" dirty="0">
                <a:solidFill>
                  <a:srgbClr val="080808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Piano Nivel </a:t>
            </a:r>
            <a:r>
              <a:rPr lang="es-ES" sz="7300" b="1" i="1" dirty="0" smtClean="0">
                <a:solidFill>
                  <a:srgbClr val="080808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Inicial</a:t>
            </a:r>
            <a:r>
              <a:rPr lang="tr-TR" sz="6000" b="1" i="1" dirty="0" smtClean="0">
                <a:solidFill>
                  <a:srgbClr val="080808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/>
            </a:r>
            <a:br>
              <a:rPr lang="tr-TR" sz="6000" b="1" i="1" dirty="0" smtClean="0">
                <a:solidFill>
                  <a:srgbClr val="080808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</a:br>
            <a:r>
              <a:rPr lang="es-CL" sz="2400" b="1" i="1" dirty="0" smtClean="0">
                <a:solidFill>
                  <a:srgbClr val="080808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Taller ACLE</a:t>
            </a:r>
            <a:r>
              <a:rPr lang="es-ES" sz="2400" b="1" i="1" dirty="0" smtClean="0">
                <a:solidFill>
                  <a:srgbClr val="080808"/>
                </a:solidFill>
                <a:latin typeface="Britannic Bold" panose="020B0903060703020204" pitchFamily="34" charset="0"/>
                <a:cs typeface="Aharoni" panose="02010803020104030203" pitchFamily="2" charset="-79"/>
              </a:rPr>
              <a:t> </a:t>
            </a:r>
            <a:endParaRPr lang="es-CL" sz="2400" i="1" dirty="0">
              <a:solidFill>
                <a:srgbClr val="080808"/>
              </a:solidFill>
              <a:latin typeface="Britannic Bold" panose="020B0903060703020204" pitchFamily="34" charset="0"/>
              <a:cs typeface="Aharoni" panose="02010803020104030203" pitchFamily="2" charset="-79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2" r="19913" b="3637"/>
          <a:stretch/>
        </p:blipFill>
        <p:spPr>
          <a:xfrm>
            <a:off x="1115616" y="-110858"/>
            <a:ext cx="2736304" cy="3899898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685485" cy="726551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22254" y="3752840"/>
            <a:ext cx="8203998" cy="2326000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solidFill>
                  <a:srgbClr val="339933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Alumnas de </a:t>
            </a:r>
            <a:r>
              <a:rPr lang="es-ES" sz="3600" b="1" dirty="0">
                <a:solidFill>
                  <a:srgbClr val="339933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5º y 6º </a:t>
            </a:r>
            <a:r>
              <a:rPr lang="es-ES" sz="3600" b="1" dirty="0" smtClean="0">
                <a:solidFill>
                  <a:srgbClr val="339933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Básico</a:t>
            </a:r>
          </a:p>
          <a:p>
            <a:r>
              <a:rPr lang="es-ES" sz="3600" b="1" dirty="0" smtClean="0">
                <a:solidFill>
                  <a:srgbClr val="339933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Miércoles </a:t>
            </a:r>
            <a:r>
              <a:rPr lang="es-ES" sz="3600" b="1" dirty="0">
                <a:solidFill>
                  <a:srgbClr val="339933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15:00 a 16:00 </a:t>
            </a:r>
            <a:r>
              <a:rPr lang="es-ES" sz="3600" b="1" dirty="0" smtClean="0">
                <a:solidFill>
                  <a:srgbClr val="339933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Hrs. - Inicia 28 de Abril</a:t>
            </a:r>
          </a:p>
          <a:p>
            <a:r>
              <a:rPr lang="es-ES" sz="3600" b="1" dirty="0" smtClean="0">
                <a:solidFill>
                  <a:srgbClr val="339933"/>
                </a:solidFill>
                <a:latin typeface="Agency FB" panose="020B0503020202020204" pitchFamily="34" charset="0"/>
                <a:cs typeface="Aharoni" panose="02010803020104030203" pitchFamily="2" charset="-79"/>
              </a:rPr>
              <a:t>Cupo 15 Alumnas</a:t>
            </a:r>
          </a:p>
          <a:p>
            <a:r>
              <a:rPr lang="es-ES" sz="2800" b="1" dirty="0" smtClean="0">
                <a:solidFill>
                  <a:srgbClr val="339933"/>
                </a:solidFill>
                <a:cs typeface="Aharoni" panose="02010803020104030203" pitchFamily="2" charset="-79"/>
              </a:rPr>
              <a:t>Inscripciones: guillermo.morales@isantamarta.net</a:t>
            </a:r>
            <a:endParaRPr lang="es-CL" sz="2800" dirty="0">
              <a:solidFill>
                <a:srgbClr val="339933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172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Piano Nivel Inicial Taller ACLE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Nivel Inicial Taller ACLE</dc:title>
  <dc:creator>Notebook</dc:creator>
  <cp:lastModifiedBy>Notebook</cp:lastModifiedBy>
  <cp:revision>2</cp:revision>
  <dcterms:created xsi:type="dcterms:W3CDTF">2021-04-26T12:04:33Z</dcterms:created>
  <dcterms:modified xsi:type="dcterms:W3CDTF">2021-04-26T12:31:09Z</dcterms:modified>
</cp:coreProperties>
</file>